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629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2A279-0833-481D-8C56-F67FD0AC6C50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08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DA83-5663-4C9C-B9AA-0B40A3DAFF81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55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37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52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5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302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87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044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106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2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11/27/2020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310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06" r:id="rId6"/>
    <p:sldLayoutId id="2147483702" r:id="rId7"/>
    <p:sldLayoutId id="2147483703" r:id="rId8"/>
    <p:sldLayoutId id="2147483704" r:id="rId9"/>
    <p:sldLayoutId id="2147483705" r:id="rId10"/>
    <p:sldLayoutId id="214748370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1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>
            <a:extLst>
              <a:ext uri="{FF2B5EF4-FFF2-40B4-BE49-F238E27FC236}">
                <a16:creationId xmlns:a16="http://schemas.microsoft.com/office/drawing/2014/main" id="{2705076F-B107-480E-9C3C-1959618AEF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250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09" name="Rectangle 7">
            <a:extLst>
              <a:ext uri="{FF2B5EF4-FFF2-40B4-BE49-F238E27FC236}">
                <a16:creationId xmlns:a16="http://schemas.microsoft.com/office/drawing/2014/main" id="{7319A1DD-F557-4EC6-8A8C-F7617B4CD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3118982"/>
            <a:ext cx="7537704" cy="246266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E2ED72-13E5-4D12-9C88-67A5FB8953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85517" y="3331444"/>
            <a:ext cx="6470692" cy="1229306"/>
          </a:xfrm>
        </p:spPr>
        <p:txBody>
          <a:bodyPr>
            <a:normAutofit/>
          </a:bodyPr>
          <a:lstStyle/>
          <a:p>
            <a:r>
              <a:rPr lang="es-EC" sz="3400">
                <a:solidFill>
                  <a:schemeClr val="tx1"/>
                </a:solidFill>
              </a:rPr>
              <a:t>Los Peligros del Internet</a:t>
            </a:r>
            <a:br>
              <a:rPr lang="es-EC" sz="3400">
                <a:solidFill>
                  <a:schemeClr val="tx1"/>
                </a:solidFill>
              </a:rPr>
            </a:br>
            <a:r>
              <a:rPr lang="es-EC" sz="3400">
                <a:solidFill>
                  <a:schemeClr val="tx1"/>
                </a:solidFill>
              </a:rPr>
              <a:t>Mantenerse Seguros En Línea</a:t>
            </a:r>
          </a:p>
        </p:txBody>
      </p:sp>
      <p:cxnSp>
        <p:nvCxnSpPr>
          <p:cNvPr id="210" name="Straight Connector 9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0211" y="4641183"/>
            <a:ext cx="6309360" cy="0"/>
          </a:xfrm>
          <a:prstGeom prst="line">
            <a:avLst/>
          </a:prstGeom>
          <a:ln w="19050">
            <a:solidFill>
              <a:schemeClr val="accent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1" name="Rectangle 11">
            <a:extLst>
              <a:ext uri="{FF2B5EF4-FFF2-40B4-BE49-F238E27FC236}">
                <a16:creationId xmlns:a16="http://schemas.microsoft.com/office/drawing/2014/main" id="{D50218C5-E017-43D2-8345-FD9FBF0C9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67947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BFFE8-D135-4548-8155-E9898A8F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183" y="2639380"/>
            <a:ext cx="3350042" cy="3229714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Accedemos a sitios desconocidos y engañosos, manejados por gente malintencionada.</a:t>
            </a:r>
          </a:p>
        </p:txBody>
      </p:sp>
      <p:pic>
        <p:nvPicPr>
          <p:cNvPr id="14338" name="Picture 2" descr="sitio peligroso | WeLiveSecurity">
            <a:extLst>
              <a:ext uri="{FF2B5EF4-FFF2-40B4-BE49-F238E27FC236}">
                <a16:creationId xmlns:a16="http://schemas.microsoft.com/office/drawing/2014/main" id="{095FC50B-CC79-4C4F-96C3-D31547B5A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3447" y="1472827"/>
            <a:ext cx="6892560" cy="3566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25871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364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id="{BF75949F-AF4A-4FC9-A77B-86B4D86774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0" r="19982"/>
          <a:stretch/>
        </p:blipFill>
        <p:spPr bwMode="auto">
          <a:xfrm>
            <a:off x="-1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365" name="Straight Connector 7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A974B-E980-4FA4-B2AD-760CB55C4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Hacemos clic en anuncios que aparecen en los sitios web.</a:t>
            </a:r>
          </a:p>
        </p:txBody>
      </p:sp>
    </p:spTree>
    <p:extLst>
      <p:ext uri="{BB962C8B-B14F-4D97-AF65-F5344CB8AC3E}">
        <p14:creationId xmlns:p14="http://schemas.microsoft.com/office/powerpoint/2010/main" val="19455485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8FDF6-0EE9-43A5-9ADC-398BB79DE6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Descargamos cualquier cosa de sitios que no sean conocidos.</a:t>
            </a:r>
          </a:p>
        </p:txBody>
      </p:sp>
      <p:pic>
        <p:nvPicPr>
          <p:cNvPr id="16386" name="Picture 2" descr="Qué son los enlaces maliciosos y cómo protegerse ante esta amenaza? | BBVA">
            <a:extLst>
              <a:ext uri="{FF2B5EF4-FFF2-40B4-BE49-F238E27FC236}">
                <a16:creationId xmlns:a16="http://schemas.microsoft.com/office/drawing/2014/main" id="{7389F053-1144-4B77-9CEB-A9A2B0D26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r="13582" b="-1"/>
          <a:stretch/>
        </p:blipFill>
        <p:spPr bwMode="auto">
          <a:xfrm>
            <a:off x="4080728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541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5D607-2C43-4EA9-B78F-5C3C60AD98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EC" sz="2800" dirty="0">
                <a:solidFill>
                  <a:srgbClr val="FFFFFF"/>
                </a:solidFill>
              </a:rPr>
              <a:t>Además, hay que tener un buen antivirus instalado.</a:t>
            </a:r>
          </a:p>
        </p:txBody>
      </p:sp>
      <p:pic>
        <p:nvPicPr>
          <p:cNvPr id="17410" name="Picture 2" descr="Should you pay for antivirus software? – Which? News">
            <a:extLst>
              <a:ext uri="{FF2B5EF4-FFF2-40B4-BE49-F238E27FC236}">
                <a16:creationId xmlns:a16="http://schemas.microsoft.com/office/drawing/2014/main" id="{A66D49A4-8337-4DC2-BECC-D22CEAC66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6" r="27969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5399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04813-2097-4875-97C1-342DF5A21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No solo las computadoras corren peligro, ¡Nosotros también!</a:t>
            </a:r>
          </a:p>
        </p:txBody>
      </p:sp>
      <p:pic>
        <p:nvPicPr>
          <p:cNvPr id="18434" name="Picture 2" descr="Home Alone reenacted by Belgian boy">
            <a:extLst>
              <a:ext uri="{FF2B5EF4-FFF2-40B4-BE49-F238E27FC236}">
                <a16:creationId xmlns:a16="http://schemas.microsoft.com/office/drawing/2014/main" id="{2D9E52A7-C0F4-4BE4-99D9-D03F4842E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9339"/>
          <a:stretch/>
        </p:blipFill>
        <p:spPr bwMode="auto">
          <a:xfrm>
            <a:off x="4080728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10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How to Prevent Your Email from Being Flagged as Spam - HostPapa Blog">
            <a:extLst>
              <a:ext uri="{FF2B5EF4-FFF2-40B4-BE49-F238E27FC236}">
                <a16:creationId xmlns:a16="http://schemas.microsoft.com/office/drawing/2014/main" id="{14840CC9-D284-47A9-AFCC-3719DE6679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80" r="20191"/>
          <a:stretch/>
        </p:blipFill>
        <p:spPr bwMode="auto">
          <a:xfrm>
            <a:off x="-1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F2F964-2252-4643-A33F-428899241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es-EC" sz="2800" dirty="0"/>
              <a:t>El Spam es el correo no deseado que recibimos en nuestro email.</a:t>
            </a:r>
          </a:p>
          <a:p>
            <a:pPr algn="ctr"/>
            <a:r>
              <a:rPr lang="es-EC" sz="2800" dirty="0"/>
              <a:t>Pueden contener anuncios que parecen muy buenos para ser verdad.</a:t>
            </a:r>
          </a:p>
        </p:txBody>
      </p:sp>
    </p:spTree>
    <p:extLst>
      <p:ext uri="{BB962C8B-B14F-4D97-AF65-F5344CB8AC3E}">
        <p14:creationId xmlns:p14="http://schemas.microsoft.com/office/powerpoint/2010/main" val="25617311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484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85" name="Straight Connector 7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92078-0322-4E2E-8E37-57BF345BA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3036" y="2978131"/>
            <a:ext cx="3650422" cy="3311766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Los sitios inapropiados pueden tener anuncios o contenido inapropiado.</a:t>
            </a:r>
          </a:p>
        </p:txBody>
      </p:sp>
      <p:pic>
        <p:nvPicPr>
          <p:cNvPr id="20482" name="Picture 2" descr="Contenido inapropiado – En red, sin riesgos">
            <a:extLst>
              <a:ext uri="{FF2B5EF4-FFF2-40B4-BE49-F238E27FC236}">
                <a16:creationId xmlns:a16="http://schemas.microsoft.com/office/drawing/2014/main" id="{1F892C3B-DA6C-4C1D-9A7D-815032D25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050" b="-1"/>
          <a:stretch/>
        </p:blipFill>
        <p:spPr bwMode="auto">
          <a:xfrm>
            <a:off x="4080728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0790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1509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95E53-5F2B-4C7E-97C9-F007B00BF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algn="ctr"/>
            <a:r>
              <a:rPr lang="es-EC" sz="2800" dirty="0">
                <a:solidFill>
                  <a:srgbClr val="FFFFFF"/>
                </a:solidFill>
              </a:rPr>
              <a:t>Y pueden tratar de robar nuestra información.</a:t>
            </a:r>
          </a:p>
        </p:txBody>
      </p:sp>
      <p:pic>
        <p:nvPicPr>
          <p:cNvPr id="21506" name="Picture 2" descr="Decálogo para identificar el robo de información">
            <a:extLst>
              <a:ext uri="{FF2B5EF4-FFF2-40B4-BE49-F238E27FC236}">
                <a16:creationId xmlns:a16="http://schemas.microsoft.com/office/drawing/2014/main" id="{7FFF6F29-589F-473E-9CA6-88E509808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" r="32588" b="-1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59110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ADBD2C-5A6C-4BDE-A83A-DA650A212F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Visitar solo las páginas web que sean conocidas.</a:t>
            </a:r>
          </a:p>
        </p:txBody>
      </p:sp>
      <p:pic>
        <p:nvPicPr>
          <p:cNvPr id="22530" name="Picture 2" descr="Happy Child Working On Laptop With Thumbs Up Stock Photo - Image of  offspring, friendship: 22854568">
            <a:extLst>
              <a:ext uri="{FF2B5EF4-FFF2-40B4-BE49-F238E27FC236}">
                <a16:creationId xmlns:a16="http://schemas.microsoft.com/office/drawing/2014/main" id="{3F71B206-6394-4DA4-B464-B93AA13C95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" r="5955" b="2"/>
          <a:stretch/>
        </p:blipFill>
        <p:spPr bwMode="auto">
          <a:xfrm>
            <a:off x="4080728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3896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554" name="Picture 2" descr="Web Cookies – Tri-County Communications Cooperative">
            <a:extLst>
              <a:ext uri="{FF2B5EF4-FFF2-40B4-BE49-F238E27FC236}">
                <a16:creationId xmlns:a16="http://schemas.microsoft.com/office/drawing/2014/main" id="{E6AE7585-9EAF-4242-B4C9-90FCBECDF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99" r="3472"/>
          <a:stretch/>
        </p:blipFill>
        <p:spPr bwMode="auto">
          <a:xfrm>
            <a:off x="-1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730145" y="2633962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BE2B0D-125D-4D53-BA5E-3D1F33F9F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4786" y="2790855"/>
            <a:ext cx="3084844" cy="3311766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No habilitar Cookies en los sitios web.</a:t>
            </a:r>
          </a:p>
        </p:txBody>
      </p:sp>
    </p:spTree>
    <p:extLst>
      <p:ext uri="{BB962C8B-B14F-4D97-AF65-F5344CB8AC3E}">
        <p14:creationId xmlns:p14="http://schemas.microsoft.com/office/powerpoint/2010/main" val="4194355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201">
            <a:extLst>
              <a:ext uri="{FF2B5EF4-FFF2-40B4-BE49-F238E27FC236}">
                <a16:creationId xmlns:a16="http://schemas.microsoft.com/office/drawing/2014/main" id="{B0E58038-8ACE-4AD9-B404-25C603550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nternet, un territorio por explorar | Noticias de Economía en Diario de  Navarra">
            <a:extLst>
              <a:ext uri="{FF2B5EF4-FFF2-40B4-BE49-F238E27FC236}">
                <a16:creationId xmlns:a16="http://schemas.microsoft.com/office/drawing/2014/main" id="{C6956B42-5542-4BCF-9D8A-0CE5B1092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47" b="10247"/>
          <a:stretch/>
        </p:blipFill>
        <p:spPr bwMode="auto">
          <a:xfrm>
            <a:off x="-1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Rectangle 203">
            <a:extLst>
              <a:ext uri="{FF2B5EF4-FFF2-40B4-BE49-F238E27FC236}">
                <a16:creationId xmlns:a16="http://schemas.microsoft.com/office/drawing/2014/main" id="{AFDFBAB0-D774-43CD-B472-CB9CA585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5536"/>
            <a:ext cx="4653435" cy="454692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4 Campos donde internet es más útil que los métodos tradicionales |  Techcetera">
            <a:extLst>
              <a:ext uri="{FF2B5EF4-FFF2-40B4-BE49-F238E27FC236}">
                <a16:creationId xmlns:a16="http://schemas.microsoft.com/office/drawing/2014/main" id="{35055E6C-98F5-469E-9984-11ACFECB20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3" r="22108" b="-2"/>
          <a:stretch/>
        </p:blipFill>
        <p:spPr bwMode="auto">
          <a:xfrm>
            <a:off x="20" y="1321308"/>
            <a:ext cx="4489684" cy="421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38A34772-9011-42B5-AA63-FD6DEC92EE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357611" y="2374385"/>
            <a:ext cx="5802881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80632-00B8-40FB-A2E8-B609845A7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8656" y="2535234"/>
            <a:ext cx="5907024" cy="3333857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El Internet es una excelente herramienta para trabajar, aprender y divertirnos.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82BCDE19-2810-4337-9C49-8589C4217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69039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Rectangle 70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4581" name="Straight Connector 72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353592"/>
            <a:ext cx="32918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4590B-3B35-46DF-8E9E-759C4D584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546224"/>
            <a:ext cx="3448259" cy="3342747"/>
          </a:xfrm>
        </p:spPr>
        <p:txBody>
          <a:bodyPr>
            <a:normAutofit/>
          </a:bodyPr>
          <a:lstStyle/>
          <a:p>
            <a:pPr algn="ctr"/>
            <a:r>
              <a:rPr lang="es-EC" sz="2800" dirty="0">
                <a:solidFill>
                  <a:srgbClr val="FFFFFF"/>
                </a:solidFill>
              </a:rPr>
              <a:t>Si tienen alguna red social como Facebook, Twitter, Instagram o Snapchat, tomen nota estos consejos:</a:t>
            </a:r>
          </a:p>
        </p:txBody>
      </p:sp>
      <p:pic>
        <p:nvPicPr>
          <p:cNvPr id="24578" name="Picture 2" descr="Memes De Exam Kid - Galeria: 1 Imagenes Graciosas">
            <a:extLst>
              <a:ext uri="{FF2B5EF4-FFF2-40B4-BE49-F238E27FC236}">
                <a16:creationId xmlns:a16="http://schemas.microsoft.com/office/drawing/2014/main" id="{A8BC0A17-1ED8-4648-B4D1-BC88C765B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0" r="3166" b="-2"/>
          <a:stretch/>
        </p:blipFill>
        <p:spPr bwMode="auto">
          <a:xfrm>
            <a:off x="4654296" y="10"/>
            <a:ext cx="753770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987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FE0591E2-D174-479C-95F6-557904DEB9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04" t="-62" r="15285" b="62"/>
          <a:stretch/>
        </p:blipFill>
        <p:spPr>
          <a:xfrm>
            <a:off x="633999" y="640081"/>
            <a:ext cx="6909801" cy="531440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FCA06-264F-447A-BA62-54031889C1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No agregar a desconocidos en ninguna red social.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78354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A6D05-C3F5-442F-9C42-DB7DE92E3B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No publicar cosas que puedan revelar tu información.</a:t>
            </a:r>
          </a:p>
        </p:txBody>
      </p:sp>
      <p:pic>
        <p:nvPicPr>
          <p:cNvPr id="25602" name="Picture 2" descr="Selfie Cartoons GIF - Selfie Cartoons Picture - Discover &amp; Share GIFs">
            <a:extLst>
              <a:ext uri="{FF2B5EF4-FFF2-40B4-BE49-F238E27FC236}">
                <a16:creationId xmlns:a16="http://schemas.microsoft.com/office/drawing/2014/main" id="{ADCB828D-5CD0-4469-B655-7DD38813E38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5461" y="643466"/>
            <a:ext cx="5608532" cy="5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99679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AE6DA-DD31-4593-8284-80D63C91D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228" y="2639373"/>
            <a:ext cx="3657952" cy="3229714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Evitar el uso de información verdadera en tu perfil (nombres, apellidos, familiares…)</a:t>
            </a:r>
          </a:p>
        </p:txBody>
      </p:sp>
      <p:pic>
        <p:nvPicPr>
          <p:cNvPr id="26626" name="Picture 2" descr="Impactan las Redes Sociales en la identidad? - ¿Quieres ser feliz?">
            <a:extLst>
              <a:ext uri="{FF2B5EF4-FFF2-40B4-BE49-F238E27FC236}">
                <a16:creationId xmlns:a16="http://schemas.microsoft.com/office/drawing/2014/main" id="{A946F73C-47C9-4E95-9952-3BE7FEA87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98529" y="643466"/>
            <a:ext cx="5202396" cy="5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64518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676" name="Rectangle 70">
            <a:extLst>
              <a:ext uri="{FF2B5EF4-FFF2-40B4-BE49-F238E27FC236}">
                <a16:creationId xmlns:a16="http://schemas.microsoft.com/office/drawing/2014/main" id="{873ECEC8-0F24-45B8-950F-35FC94BCE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674" name="Picture 2" descr="Sigues las cuenta “privada” de zico? | • Block B Amino • Amino">
            <a:extLst>
              <a:ext uri="{FF2B5EF4-FFF2-40B4-BE49-F238E27FC236}">
                <a16:creationId xmlns:a16="http://schemas.microsoft.com/office/drawing/2014/main" id="{0CE3BF49-91DB-48A1-BA38-8FAF45A120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635" r="-1" b="9102"/>
          <a:stretch/>
        </p:blipFill>
        <p:spPr bwMode="auto">
          <a:xfrm>
            <a:off x="633999" y="640081"/>
            <a:ext cx="6909801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8677" name="Straight Connector 72">
            <a:extLst>
              <a:ext uri="{FF2B5EF4-FFF2-40B4-BE49-F238E27FC236}">
                <a16:creationId xmlns:a16="http://schemas.microsoft.com/office/drawing/2014/main" id="{89EB8C68-FF1B-4849-867B-32D29B19F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42633" y="2250460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63E93-E1B3-4A5F-85A0-774FFEF82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Configura tu perfil para que solo tus amigos puedan verlo.</a:t>
            </a:r>
          </a:p>
        </p:txBody>
      </p:sp>
      <p:sp>
        <p:nvSpPr>
          <p:cNvPr id="28678" name="Rectangle 74">
            <a:extLst>
              <a:ext uri="{FF2B5EF4-FFF2-40B4-BE49-F238E27FC236}">
                <a16:creationId xmlns:a16="http://schemas.microsoft.com/office/drawing/2014/main" id="{8B53612E-ADB2-4457-9688-89506397AF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0741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700" name="Rectangle 70">
            <a:extLst>
              <a:ext uri="{FF2B5EF4-FFF2-40B4-BE49-F238E27FC236}">
                <a16:creationId xmlns:a16="http://schemas.microsoft.com/office/drawing/2014/main" id="{0AB6E427-3F73-4C06-A5D5-AE52C3883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01" name="Rectangle 72">
            <a:extLst>
              <a:ext uri="{FF2B5EF4-FFF2-40B4-BE49-F238E27FC236}">
                <a16:creationId xmlns:a16="http://schemas.microsoft.com/office/drawing/2014/main" id="{D8C9BDAA-0390-4B39-9B5C-BC95E5120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9919" cy="6858000"/>
          </a:xfrm>
          <a:prstGeom prst="rect">
            <a:avLst/>
          </a:prstGeom>
          <a:solidFill>
            <a:srgbClr val="C34D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E04A321A-A039-4720-87B4-66A4210E0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752" y="2638787"/>
            <a:ext cx="27432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42B0C-69F0-486E-8AFF-ED5F64D9B4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752" y="1892405"/>
            <a:ext cx="3005462" cy="4085875"/>
          </a:xfrm>
        </p:spPr>
        <p:txBody>
          <a:bodyPr>
            <a:normAutofit/>
          </a:bodyPr>
          <a:lstStyle/>
          <a:p>
            <a:pPr algn="ctr"/>
            <a:r>
              <a:rPr lang="es-EC" sz="2800" dirty="0">
                <a:solidFill>
                  <a:srgbClr val="FFFFFF"/>
                </a:solidFill>
              </a:rPr>
              <a:t>¡No porque hayas conversado con un extraño lo suficiente es que se convierte en tu amigo!</a:t>
            </a:r>
          </a:p>
        </p:txBody>
      </p:sp>
      <p:pic>
        <p:nvPicPr>
          <p:cNvPr id="29698" name="Picture 2" descr="girl chatting to stranger - PPM Attorneys">
            <a:extLst>
              <a:ext uri="{FF2B5EF4-FFF2-40B4-BE49-F238E27FC236}">
                <a16:creationId xmlns:a16="http://schemas.microsoft.com/office/drawing/2014/main" id="{043CA213-930A-4BEB-ACFC-F534ACDF4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42017" y="879719"/>
            <a:ext cx="6798082" cy="509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61306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A2144-693D-4CF6-9AAB-95FCA7A3A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El conocimiento es la mejor herramienta para permanecer seguros en cualquier lugar.</a:t>
            </a:r>
          </a:p>
        </p:txBody>
      </p:sp>
      <p:pic>
        <p:nvPicPr>
          <p:cNvPr id="30722" name="Picture 2" descr="Cartoon Brain With Glasses Train The Brain For Knowledge With Eye Wink  Expression In Colorful Silhouette With Brown Stock Vector - Illustration of  drawing, clipart: 109101959">
            <a:extLst>
              <a:ext uri="{FF2B5EF4-FFF2-40B4-BE49-F238E27FC236}">
                <a16:creationId xmlns:a16="http://schemas.microsoft.com/office/drawing/2014/main" id="{78844A31-9CB7-4E6D-A4D6-DDD50F9224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5" r="-1" b="14166"/>
          <a:stretch/>
        </p:blipFill>
        <p:spPr bwMode="auto">
          <a:xfrm>
            <a:off x="4080728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077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198">
            <a:extLst>
              <a:ext uri="{FF2B5EF4-FFF2-40B4-BE49-F238E27FC236}">
                <a16:creationId xmlns:a16="http://schemas.microsoft.com/office/drawing/2014/main" id="{E844E128-FF69-4E9F-8327-6B504B3C5A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" y="0"/>
            <a:ext cx="121919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149" name="Straight Connector 200">
            <a:extLst>
              <a:ext uri="{FF2B5EF4-FFF2-40B4-BE49-F238E27FC236}">
                <a16:creationId xmlns:a16="http://schemas.microsoft.com/office/drawing/2014/main" id="{055CEADF-09EA-423C-8C45-F94AF44D5A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3686" y="2538728"/>
            <a:ext cx="283464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B0119-BA75-4425-A351-8AA8CE4D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731361"/>
            <a:ext cx="2994815" cy="3483172"/>
          </a:xfrm>
        </p:spPr>
        <p:txBody>
          <a:bodyPr>
            <a:normAutofit/>
          </a:bodyPr>
          <a:lstStyle/>
          <a:p>
            <a:pPr algn="ctr"/>
            <a:r>
              <a:rPr lang="es-EC" sz="2800" dirty="0">
                <a:solidFill>
                  <a:schemeClr val="tx1"/>
                </a:solidFill>
              </a:rPr>
              <a:t>Podemos jugar, ver videos, aprender, investigar, hablar con nuestros amigos…</a:t>
            </a:r>
          </a:p>
        </p:txBody>
      </p:sp>
      <p:pic>
        <p:nvPicPr>
          <p:cNvPr id="4098" name="Picture 2" descr="How to Set Up YouTube Parental Controls | Tom's Guide">
            <a:extLst>
              <a:ext uri="{FF2B5EF4-FFF2-40B4-BE49-F238E27FC236}">
                <a16:creationId xmlns:a16="http://schemas.microsoft.com/office/drawing/2014/main" id="{59F3FC8D-F20D-4555-80A5-7F2B8765F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9922" y="758304"/>
            <a:ext cx="3583439" cy="239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kid playing computer game - Microtips Technology Blog">
            <a:extLst>
              <a:ext uri="{FF2B5EF4-FFF2-40B4-BE49-F238E27FC236}">
                <a16:creationId xmlns:a16="http://schemas.microsoft.com/office/drawing/2014/main" id="{3C48B0BA-5EFC-4DEE-957D-6CAD17C5E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9921" y="3689450"/>
            <a:ext cx="3638267" cy="242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s FaceTime safe for kids? Safety and privacy tips for iPad &amp; iPhone -  Macworld UK">
            <a:extLst>
              <a:ext uri="{FF2B5EF4-FFF2-40B4-BE49-F238E27FC236}">
                <a16:creationId xmlns:a16="http://schemas.microsoft.com/office/drawing/2014/main" id="{1672BA36-AF67-4397-A803-09B36CE1B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5094" y="2088253"/>
            <a:ext cx="3583439" cy="268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15921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7FD2AEE-3481-4454-9A12-933CDA21C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"/>
          <a:stretch/>
        </p:blipFill>
        <p:spPr bwMode="auto">
          <a:xfrm>
            <a:off x="1524" y="10"/>
            <a:ext cx="1218895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95B38FD6-641F-41BF-B466-C1C636642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474" y="1238442"/>
            <a:ext cx="3635926" cy="43557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BF9119E-766E-4526-AAE5-639F577C0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38277" y="2865016"/>
            <a:ext cx="292608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96D15-7556-4783-9275-DB54A88F3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8648" y="2978254"/>
            <a:ext cx="3153580" cy="2444238"/>
          </a:xfrm>
        </p:spPr>
        <p:txBody>
          <a:bodyPr>
            <a:normAutofit/>
          </a:bodyPr>
          <a:lstStyle/>
          <a:p>
            <a:pPr algn="ctr"/>
            <a:r>
              <a:rPr lang="es-EC" sz="2800" dirty="0">
                <a:solidFill>
                  <a:schemeClr val="tx1"/>
                </a:solidFill>
              </a:rPr>
              <a:t>Pero en el Internet todos son desconocidos.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1FE461C7-FF45-427F-83D7-18DFBD481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6313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50C1C-655E-44F2-BA6C-7C65F83B5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Por eso, debemos cuidarnos cuando navegamos.</a:t>
            </a:r>
          </a:p>
        </p:txBody>
      </p:sp>
      <p:pic>
        <p:nvPicPr>
          <p:cNvPr id="8194" name="Picture 2" descr="Cuidados en internet">
            <a:extLst>
              <a:ext uri="{FF2B5EF4-FFF2-40B4-BE49-F238E27FC236}">
                <a16:creationId xmlns:a16="http://schemas.microsoft.com/office/drawing/2014/main" id="{BC26466B-1198-4F2A-B943-B6C09BBCE7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94"/>
          <a:stretch/>
        </p:blipFill>
        <p:spPr bwMode="auto">
          <a:xfrm>
            <a:off x="4080728" y="10"/>
            <a:ext cx="811127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911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44" name="Rectangle 134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45" name="Straight Connector 136">
            <a:extLst>
              <a:ext uri="{FF2B5EF4-FFF2-40B4-BE49-F238E27FC236}">
                <a16:creationId xmlns:a16="http://schemas.microsoft.com/office/drawing/2014/main" id="{5A0A5CF6-407C-4691-8122-49DF69D00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0927" y="2633962"/>
            <a:ext cx="283464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2FA4-FABC-4776-8D74-CE999CB19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371" y="2790855"/>
            <a:ext cx="3084844" cy="3311766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Las computadoras corren riesgo de contagiarse con virus.</a:t>
            </a:r>
          </a:p>
        </p:txBody>
      </p:sp>
      <p:pic>
        <p:nvPicPr>
          <p:cNvPr id="9218" name="Picture 2" descr="WTF!?: un antivirus catalogó a Windows como un virus">
            <a:extLst>
              <a:ext uri="{FF2B5EF4-FFF2-40B4-BE49-F238E27FC236}">
                <a16:creationId xmlns:a16="http://schemas.microsoft.com/office/drawing/2014/main" id="{9F220252-360D-41F0-B721-A9D4310C76A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9922" y="2250049"/>
            <a:ext cx="3583439" cy="235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Virus - Segundo de secundaria 1">
            <a:extLst>
              <a:ext uri="{FF2B5EF4-FFF2-40B4-BE49-F238E27FC236}">
                <a16:creationId xmlns:a16="http://schemas.microsoft.com/office/drawing/2014/main" id="{F0700011-6927-4349-A923-7642B5744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65094" y="2016585"/>
            <a:ext cx="3583439" cy="2830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6" name="Rectangle 138">
            <a:extLst>
              <a:ext uri="{FF2B5EF4-FFF2-40B4-BE49-F238E27FC236}">
                <a16:creationId xmlns:a16="http://schemas.microsoft.com/office/drawing/2014/main" id="{7A3E0404-86A9-40FA-8DB8-302414EE2D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3604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0861964-D86C-4A50-8F6D-B466384A61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iesnare Update: Victim Fights Back, urges others to do likewise |">
            <a:extLst>
              <a:ext uri="{FF2B5EF4-FFF2-40B4-BE49-F238E27FC236}">
                <a16:creationId xmlns:a16="http://schemas.microsoft.com/office/drawing/2014/main" id="{B5A7C342-1A5D-4194-92BD-C209B22542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21"/>
          <a:stretch/>
        </p:blipFill>
        <p:spPr bwMode="auto">
          <a:xfrm>
            <a:off x="782835" y="640081"/>
            <a:ext cx="6285555" cy="5314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754A678E-8F30-4E92-A5BF-F5D03D011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98967" y="2246569"/>
            <a:ext cx="34747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3863F8-3DF5-41D9-A949-35E217E42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9485" y="2407436"/>
            <a:ext cx="3690257" cy="3461658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Algunos virus se esconden como espías y nos roban la información.</a:t>
            </a:r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F2BDE551-930A-4FE1-8434-09824E324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96755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D4DEA8-BE9E-433E-98CC-D3C4BF163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pPr algn="ctr"/>
            <a:r>
              <a:rPr lang="es-EC" sz="2800" dirty="0"/>
              <a:t>Otros pueden llegar a dañar nuestra computadora.</a:t>
            </a:r>
          </a:p>
        </p:txBody>
      </p:sp>
      <p:pic>
        <p:nvPicPr>
          <p:cNvPr id="12290" name="Picture 2" descr="Chromebook | vivemasblog">
            <a:extLst>
              <a:ext uri="{FF2B5EF4-FFF2-40B4-BE49-F238E27FC236}">
                <a16:creationId xmlns:a16="http://schemas.microsoft.com/office/drawing/2014/main" id="{9D589389-14C8-4788-8FCB-F2B41EF66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0309" y="643466"/>
            <a:ext cx="5278835" cy="522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5" name="Rectangle 74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2312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23">
            <a:extLst>
              <a:ext uri="{FF2B5EF4-FFF2-40B4-BE49-F238E27FC236}">
                <a16:creationId xmlns:a16="http://schemas.microsoft.com/office/drawing/2014/main" id="{B601567C-4815-45C4-A8C8-DEF236232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6DB2C6-23DE-466B-A4E0-5E941AAAE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7352"/>
            <a:ext cx="10058400" cy="35916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  <a:t>Una computadora se puede contagiar de virus si es que:</a:t>
            </a:r>
            <a:br>
              <a:rPr lang="en-US" sz="6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endParaRPr lang="en-US" sz="62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2" name="Straight Connector 25">
            <a:extLst>
              <a:ext uri="{FF2B5EF4-FFF2-40B4-BE49-F238E27FC236}">
                <a16:creationId xmlns:a16="http://schemas.microsoft.com/office/drawing/2014/main" id="{9D2BBCA2-F039-47DF-B36F-39D7E7CC0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1458" y="2265037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B624C8D3-B9AD-4F4F-8554-4EAF3724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63756760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AnalogousFromDarkSeedLeftStep">
      <a:dk1>
        <a:srgbClr val="000000"/>
      </a:dk1>
      <a:lt1>
        <a:srgbClr val="FFFFFF"/>
      </a:lt1>
      <a:dk2>
        <a:srgbClr val="1B302C"/>
      </a:dk2>
      <a:lt2>
        <a:srgbClr val="F0F3F2"/>
      </a:lt2>
      <a:accent1>
        <a:srgbClr val="C34D6C"/>
      </a:accent1>
      <a:accent2>
        <a:srgbClr val="B13B8C"/>
      </a:accent2>
      <a:accent3>
        <a:srgbClr val="B74DC3"/>
      </a:accent3>
      <a:accent4>
        <a:srgbClr val="753DB2"/>
      </a:accent4>
      <a:accent5>
        <a:srgbClr val="554DC3"/>
      </a:accent5>
      <a:accent6>
        <a:srgbClr val="3B64B1"/>
      </a:accent6>
      <a:hlink>
        <a:srgbClr val="5D3FBF"/>
      </a:hlink>
      <a:folHlink>
        <a:srgbClr val="7F7F7F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302</Words>
  <Application>Microsoft Office PowerPoint</Application>
  <PresentationFormat>Widescreen</PresentationFormat>
  <Paragraphs>27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Bookman Old Style</vt:lpstr>
      <vt:lpstr>Calibri</vt:lpstr>
      <vt:lpstr>Franklin Gothic Book</vt:lpstr>
      <vt:lpstr>RetrospectVTI</vt:lpstr>
      <vt:lpstr>Los Peligros del Internet Mantenerse Seguros En Línea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Una computadora se puede contagiar de virus si es que: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Peligros del Internet Mantenerse Seguros En Línea</dc:title>
  <dc:creator>Christian Lopez Arguello</dc:creator>
  <cp:lastModifiedBy>Christian Lopez Arguello</cp:lastModifiedBy>
  <cp:revision>1</cp:revision>
  <dcterms:created xsi:type="dcterms:W3CDTF">2020-11-28T05:30:24Z</dcterms:created>
  <dcterms:modified xsi:type="dcterms:W3CDTF">2020-11-28T05:30:36Z</dcterms:modified>
</cp:coreProperties>
</file>